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0" r:id="rId3"/>
    <p:sldId id="258" r:id="rId4"/>
    <p:sldId id="302" r:id="rId5"/>
    <p:sldId id="259" r:id="rId6"/>
    <p:sldId id="260" r:id="rId7"/>
    <p:sldId id="262" r:id="rId8"/>
    <p:sldId id="263" r:id="rId9"/>
    <p:sldId id="264" r:id="rId10"/>
    <p:sldId id="265" r:id="rId11"/>
    <p:sldId id="278" r:id="rId12"/>
    <p:sldId id="279" r:id="rId13"/>
    <p:sldId id="280" r:id="rId14"/>
    <p:sldId id="283" r:id="rId15"/>
    <p:sldId id="284" r:id="rId16"/>
    <p:sldId id="285" r:id="rId17"/>
    <p:sldId id="287" r:id="rId18"/>
    <p:sldId id="286" r:id="rId19"/>
    <p:sldId id="288" r:id="rId20"/>
    <p:sldId id="289" r:id="rId21"/>
    <p:sldId id="296" r:id="rId22"/>
    <p:sldId id="281" r:id="rId23"/>
    <p:sldId id="291" r:id="rId24"/>
    <p:sldId id="292" r:id="rId25"/>
    <p:sldId id="297" r:id="rId26"/>
    <p:sldId id="299" r:id="rId27"/>
    <p:sldId id="282" r:id="rId28"/>
    <p:sldId id="293" r:id="rId29"/>
    <p:sldId id="295" r:id="rId30"/>
    <p:sldId id="298" r:id="rId31"/>
    <p:sldId id="274" r:id="rId32"/>
    <p:sldId id="277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2463-C6C6-4BD2-958B-FEA0BA5AEB4E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C20B-8F5B-47AB-AAA8-C2FC35031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2463-C6C6-4BD2-958B-FEA0BA5AEB4E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C20B-8F5B-47AB-AAA8-C2FC35031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2463-C6C6-4BD2-958B-FEA0BA5AEB4E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C20B-8F5B-47AB-AAA8-C2FC35031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2463-C6C6-4BD2-958B-FEA0BA5AEB4E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C20B-8F5B-47AB-AAA8-C2FC35031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2463-C6C6-4BD2-958B-FEA0BA5AEB4E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C20B-8F5B-47AB-AAA8-C2FC35031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2463-C6C6-4BD2-958B-FEA0BA5AEB4E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C20B-8F5B-47AB-AAA8-C2FC35031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2463-C6C6-4BD2-958B-FEA0BA5AEB4E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C20B-8F5B-47AB-AAA8-C2FC35031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2463-C6C6-4BD2-958B-FEA0BA5AEB4E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C20B-8F5B-47AB-AAA8-C2FC35031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2463-C6C6-4BD2-958B-FEA0BA5AEB4E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C20B-8F5B-47AB-AAA8-C2FC35031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2463-C6C6-4BD2-958B-FEA0BA5AEB4E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C20B-8F5B-47AB-AAA8-C2FC35031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2463-C6C6-4BD2-958B-FEA0BA5AEB4E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C20B-8F5B-47AB-AAA8-C2FC35031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42463-C6C6-4BD2-958B-FEA0BA5AEB4E}" type="datetimeFigureOut">
              <a:rPr lang="hu-HU" smtClean="0"/>
              <a:pPr/>
              <a:t>2014.06.07.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5C20B-8F5B-47AB-AAA8-C2FC3503196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jpeg"/><Relationship Id="rId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jpeg"/><Relationship Id="rId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jpeg"/><Relationship Id="rId5" Type="http://schemas.openxmlformats.org/officeDocument/2006/relationships/image" Target="../media/image4.pn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jpeg"/><Relationship Id="rId5" Type="http://schemas.openxmlformats.org/officeDocument/2006/relationships/image" Target="../media/image4.pn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1979712" y="836712"/>
            <a:ext cx="5616624" cy="54726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2" descr="D:\Képek\europa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6672"/>
            <a:ext cx="1479510" cy="1224136"/>
          </a:xfrm>
          <a:prstGeom prst="rect">
            <a:avLst/>
          </a:prstGeom>
          <a:noFill/>
        </p:spPr>
      </p:pic>
      <p:pic>
        <p:nvPicPr>
          <p:cNvPr id="8" name="Picture 3" descr="D:\Képek\NYÉKCÍ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7"/>
            <a:ext cx="2316131" cy="2524261"/>
          </a:xfrm>
          <a:prstGeom prst="rect">
            <a:avLst/>
          </a:prstGeom>
          <a:noFill/>
        </p:spPr>
      </p:pic>
      <p:grpSp>
        <p:nvGrpSpPr>
          <p:cNvPr id="3" name="Csoportba foglalás 11"/>
          <p:cNvGrpSpPr/>
          <p:nvPr/>
        </p:nvGrpSpPr>
        <p:grpSpPr>
          <a:xfrm>
            <a:off x="5940152" y="5229200"/>
            <a:ext cx="1254281" cy="816091"/>
            <a:chOff x="4469847" y="2828933"/>
            <a:chExt cx="831984" cy="384042"/>
          </a:xfrm>
        </p:grpSpPr>
        <p:pic>
          <p:nvPicPr>
            <p:cNvPr id="10" name="Picture 10" descr="D:\Képek\112px-Flag_of_Hungary_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9847" y="2828933"/>
              <a:ext cx="831984" cy="384042"/>
            </a:xfrm>
            <a:prstGeom prst="rect">
              <a:avLst/>
            </a:prstGeom>
            <a:noFill/>
          </p:spPr>
        </p:pic>
        <p:pic>
          <p:nvPicPr>
            <p:cNvPr id="11" name="Picture 11" descr="D:\Képek\71px-Coat_of_Arms_of_Hungary_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5897" y="2828933"/>
              <a:ext cx="147439" cy="288032"/>
            </a:xfrm>
            <a:prstGeom prst="rect">
              <a:avLst/>
            </a:prstGeom>
            <a:noFill/>
          </p:spPr>
        </p:pic>
      </p:grpSp>
      <p:pic>
        <p:nvPicPr>
          <p:cNvPr id="14338" name="Picture 2" descr=" Csehország zászlaj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060848"/>
            <a:ext cx="1296145" cy="8679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4340" name="Picture 4" descr=" Olaszország zászlaj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5301208"/>
            <a:ext cx="1218374" cy="79208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4342" name="Picture 6" descr=" Szlovákia zászlaj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2132856"/>
            <a:ext cx="1290383" cy="8640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5" name="Ellipszis 4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6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7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8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2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9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4" name="Téglalap 3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1" descr="C:\Users\Béla\Pictures\fp\fpCreek_and_old-growth_forest-Larch_Mounta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241376"/>
            <a:ext cx="7200800" cy="5400600"/>
          </a:xfrm>
          <a:prstGeom prst="rect">
            <a:avLst/>
          </a:prstGeom>
          <a:noFill/>
        </p:spPr>
      </p:pic>
      <p:sp>
        <p:nvSpPr>
          <p:cNvPr id="15" name="Mosolygó arc 14"/>
          <p:cNvSpPr/>
          <p:nvPr/>
        </p:nvSpPr>
        <p:spPr>
          <a:xfrm>
            <a:off x="3419872" y="332656"/>
            <a:ext cx="1656184" cy="165618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2555776" y="908720"/>
            <a:ext cx="3211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 Black" pitchFamily="34" charset="0"/>
              </a:rPr>
              <a:t>DEVELOPMENT</a:t>
            </a:r>
            <a:endParaRPr lang="hu-HU" sz="2800" b="1" dirty="0">
              <a:latin typeface="Arial Black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619672" y="2204864"/>
            <a:ext cx="4432817" cy="255454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b="1" dirty="0" smtClean="0"/>
              <a:t> SOMETHING MORE</a:t>
            </a:r>
          </a:p>
          <a:p>
            <a:endParaRPr lang="hu-HU" sz="3200" b="1" dirty="0" smtClean="0"/>
          </a:p>
          <a:p>
            <a:pPr>
              <a:buFont typeface="Arial" pitchFamily="34" charset="0"/>
              <a:buChar char="•"/>
            </a:pPr>
            <a:r>
              <a:rPr lang="hu-HU" sz="3200" b="1" dirty="0" smtClean="0"/>
              <a:t> SOMETHING BETTER</a:t>
            </a:r>
          </a:p>
          <a:p>
            <a:pPr>
              <a:buFont typeface="Arial" pitchFamily="34" charset="0"/>
              <a:buChar char="•"/>
            </a:pPr>
            <a:endParaRPr lang="hu-HU" sz="3200" b="1" dirty="0" smtClean="0"/>
          </a:p>
          <a:p>
            <a:r>
              <a:rPr lang="hu-HU" sz="3200" b="1" dirty="0" smtClean="0"/>
              <a:t>		THAN BEFORE</a:t>
            </a:r>
            <a:endParaRPr lang="hu-H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2555776" y="836712"/>
            <a:ext cx="301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Arial Black" pitchFamily="34" charset="0"/>
              </a:rPr>
              <a:t>SUSTAINABLE</a:t>
            </a:r>
            <a:endParaRPr lang="hu-HU" sz="2800" b="1" dirty="0">
              <a:latin typeface="Arial Black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07704" y="2276872"/>
            <a:ext cx="422808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WE CAN REPEAT IT FORVER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5" name="Téglalap 14"/>
          <p:cNvSpPr/>
          <p:nvPr/>
        </p:nvSpPr>
        <p:spPr>
          <a:xfrm>
            <a:off x="1763688" y="1268760"/>
            <a:ext cx="4608512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2987824" y="1916832"/>
            <a:ext cx="1935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RESOURCES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5" name="Téglalap 14"/>
          <p:cNvSpPr/>
          <p:nvPr/>
        </p:nvSpPr>
        <p:spPr>
          <a:xfrm>
            <a:off x="1763688" y="1268760"/>
            <a:ext cx="4608512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2987824" y="1916832"/>
            <a:ext cx="1935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RESOURCES</a:t>
            </a:r>
            <a:endParaRPr lang="hu-HU" sz="2800" b="1" dirty="0"/>
          </a:p>
        </p:txBody>
      </p:sp>
      <p:sp>
        <p:nvSpPr>
          <p:cNvPr id="19" name="Lefelé nyíl 18"/>
          <p:cNvSpPr/>
          <p:nvPr/>
        </p:nvSpPr>
        <p:spPr>
          <a:xfrm>
            <a:off x="2339752" y="2996952"/>
            <a:ext cx="93610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5" name="Téglalap 14"/>
          <p:cNvSpPr/>
          <p:nvPr/>
        </p:nvSpPr>
        <p:spPr>
          <a:xfrm>
            <a:off x="1763688" y="1268760"/>
            <a:ext cx="4608512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2987824" y="1916832"/>
            <a:ext cx="1935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RESOURCES</a:t>
            </a:r>
            <a:endParaRPr lang="hu-HU" sz="2800" b="1" dirty="0"/>
          </a:p>
        </p:txBody>
      </p:sp>
      <p:sp>
        <p:nvSpPr>
          <p:cNvPr id="17" name="Téglalap 16"/>
          <p:cNvSpPr/>
          <p:nvPr/>
        </p:nvSpPr>
        <p:spPr>
          <a:xfrm>
            <a:off x="1763688" y="4725144"/>
            <a:ext cx="475252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2195736" y="5373216"/>
            <a:ext cx="3920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ACTION (DEVELOPMENT)</a:t>
            </a:r>
            <a:endParaRPr lang="hu-HU" sz="2800" b="1" dirty="0"/>
          </a:p>
        </p:txBody>
      </p:sp>
      <p:sp>
        <p:nvSpPr>
          <p:cNvPr id="19" name="Lefelé nyíl 18"/>
          <p:cNvSpPr/>
          <p:nvPr/>
        </p:nvSpPr>
        <p:spPr>
          <a:xfrm>
            <a:off x="2339752" y="2996952"/>
            <a:ext cx="93610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5" name="Téglalap 14"/>
          <p:cNvSpPr/>
          <p:nvPr/>
        </p:nvSpPr>
        <p:spPr>
          <a:xfrm>
            <a:off x="1763688" y="1268760"/>
            <a:ext cx="4608512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2987824" y="1916832"/>
            <a:ext cx="1935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RESOURCES</a:t>
            </a:r>
            <a:endParaRPr lang="hu-HU" sz="2800" b="1" dirty="0"/>
          </a:p>
        </p:txBody>
      </p:sp>
      <p:sp>
        <p:nvSpPr>
          <p:cNvPr id="17" name="Téglalap 16"/>
          <p:cNvSpPr/>
          <p:nvPr/>
        </p:nvSpPr>
        <p:spPr>
          <a:xfrm>
            <a:off x="1763688" y="4725144"/>
            <a:ext cx="475252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2195736" y="5373216"/>
            <a:ext cx="3920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ACTION (DEVELOPMENT)</a:t>
            </a:r>
            <a:endParaRPr lang="hu-HU" sz="2800" b="1" dirty="0"/>
          </a:p>
        </p:txBody>
      </p:sp>
      <p:sp>
        <p:nvSpPr>
          <p:cNvPr id="19" name="Lefelé nyíl 18"/>
          <p:cNvSpPr/>
          <p:nvPr/>
        </p:nvSpPr>
        <p:spPr>
          <a:xfrm>
            <a:off x="2339752" y="2996952"/>
            <a:ext cx="93610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felé nyíl 19"/>
          <p:cNvSpPr/>
          <p:nvPr/>
        </p:nvSpPr>
        <p:spPr>
          <a:xfrm rot="10800000">
            <a:off x="4860032" y="3068960"/>
            <a:ext cx="936104" cy="16561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5" name="Téglalap 14"/>
          <p:cNvSpPr/>
          <p:nvPr/>
        </p:nvSpPr>
        <p:spPr>
          <a:xfrm>
            <a:off x="1763688" y="1268760"/>
            <a:ext cx="4608512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2987824" y="1916832"/>
            <a:ext cx="1935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RESOURCES</a:t>
            </a:r>
            <a:endParaRPr lang="hu-HU" sz="2800" b="1" dirty="0"/>
          </a:p>
        </p:txBody>
      </p:sp>
      <p:sp>
        <p:nvSpPr>
          <p:cNvPr id="17" name="Téglalap 16"/>
          <p:cNvSpPr/>
          <p:nvPr/>
        </p:nvSpPr>
        <p:spPr>
          <a:xfrm>
            <a:off x="1763688" y="4725144"/>
            <a:ext cx="475252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2195736" y="5373216"/>
            <a:ext cx="3920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ACTION (DEVELOPMENT)</a:t>
            </a:r>
            <a:endParaRPr lang="hu-HU" sz="2800" b="1" dirty="0"/>
          </a:p>
        </p:txBody>
      </p:sp>
      <p:sp>
        <p:nvSpPr>
          <p:cNvPr id="19" name="Lefelé nyíl 18"/>
          <p:cNvSpPr/>
          <p:nvPr/>
        </p:nvSpPr>
        <p:spPr>
          <a:xfrm>
            <a:off x="2339752" y="2996952"/>
            <a:ext cx="93610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felé nyíl 19"/>
          <p:cNvSpPr/>
          <p:nvPr/>
        </p:nvSpPr>
        <p:spPr>
          <a:xfrm rot="10800000">
            <a:off x="4860032" y="2564904"/>
            <a:ext cx="1224136" cy="21602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6156176" y="3645024"/>
            <a:ext cx="277762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sz="3600" b="1" dirty="0" smtClean="0"/>
              <a:t>SUSTAINABLE</a:t>
            </a:r>
            <a:endParaRPr lang="hu-H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5" name="Téglalap 14"/>
          <p:cNvSpPr/>
          <p:nvPr/>
        </p:nvSpPr>
        <p:spPr>
          <a:xfrm>
            <a:off x="1763688" y="1268760"/>
            <a:ext cx="4608512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2987824" y="1916832"/>
            <a:ext cx="1935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RESOURCES</a:t>
            </a:r>
            <a:endParaRPr lang="hu-HU" sz="2800" b="1" dirty="0"/>
          </a:p>
        </p:txBody>
      </p:sp>
      <p:sp>
        <p:nvSpPr>
          <p:cNvPr id="17" name="Téglalap 16"/>
          <p:cNvSpPr/>
          <p:nvPr/>
        </p:nvSpPr>
        <p:spPr>
          <a:xfrm>
            <a:off x="1763688" y="4725144"/>
            <a:ext cx="475252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2195736" y="5373216"/>
            <a:ext cx="3920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ACTION (DEVELOPMENT)</a:t>
            </a:r>
            <a:endParaRPr lang="hu-HU" sz="2800" b="1" dirty="0"/>
          </a:p>
        </p:txBody>
      </p:sp>
      <p:sp>
        <p:nvSpPr>
          <p:cNvPr id="19" name="Lefelé nyíl 18"/>
          <p:cNvSpPr/>
          <p:nvPr/>
        </p:nvSpPr>
        <p:spPr>
          <a:xfrm>
            <a:off x="2339752" y="2996952"/>
            <a:ext cx="93610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felé nyíl 19"/>
          <p:cNvSpPr/>
          <p:nvPr/>
        </p:nvSpPr>
        <p:spPr>
          <a:xfrm rot="10800000">
            <a:off x="4860032" y="3068960"/>
            <a:ext cx="936104" cy="16561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6156176" y="3645024"/>
            <a:ext cx="277762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sz="3600" b="1" dirty="0" smtClean="0"/>
              <a:t>SUSTAINABLE</a:t>
            </a:r>
            <a:endParaRPr lang="hu-H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5" name="Téglalap 14"/>
          <p:cNvSpPr/>
          <p:nvPr/>
        </p:nvSpPr>
        <p:spPr>
          <a:xfrm>
            <a:off x="1763688" y="1268760"/>
            <a:ext cx="4608512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2987824" y="1916832"/>
            <a:ext cx="1935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RESOURCES</a:t>
            </a:r>
            <a:endParaRPr lang="hu-HU" sz="2800" b="1" dirty="0"/>
          </a:p>
        </p:txBody>
      </p:sp>
      <p:sp>
        <p:nvSpPr>
          <p:cNvPr id="17" name="Téglalap 16"/>
          <p:cNvSpPr/>
          <p:nvPr/>
        </p:nvSpPr>
        <p:spPr>
          <a:xfrm>
            <a:off x="1763688" y="4725144"/>
            <a:ext cx="475252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2195736" y="5373216"/>
            <a:ext cx="3920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ACTION (DEVELOPMENT)</a:t>
            </a:r>
            <a:endParaRPr lang="hu-HU" sz="2800" b="1" dirty="0"/>
          </a:p>
        </p:txBody>
      </p:sp>
      <p:sp>
        <p:nvSpPr>
          <p:cNvPr id="19" name="Lefelé nyíl 18"/>
          <p:cNvSpPr/>
          <p:nvPr/>
        </p:nvSpPr>
        <p:spPr>
          <a:xfrm>
            <a:off x="2339752" y="2996952"/>
            <a:ext cx="93610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felé nyíl 19"/>
          <p:cNvSpPr/>
          <p:nvPr/>
        </p:nvSpPr>
        <p:spPr>
          <a:xfrm rot="10800000">
            <a:off x="4860032" y="3645024"/>
            <a:ext cx="576064" cy="1080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2780928"/>
            <a:ext cx="7638181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CROSS-BORDER ACTIONS </a:t>
            </a:r>
          </a:p>
          <a:p>
            <a:pPr algn="ctr"/>
            <a:endParaRPr lang="hu-HU" sz="4000" b="1" dirty="0" smtClean="0">
              <a:latin typeface="Arial Black" pitchFamily="34" charset="0"/>
            </a:endParaRP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AGAINST</a:t>
            </a:r>
          </a:p>
          <a:p>
            <a:pPr algn="ctr"/>
            <a:endParaRPr lang="hu-HU" sz="4000" b="1" dirty="0" smtClean="0">
              <a:latin typeface="Arial Black" pitchFamily="34" charset="0"/>
            </a:endParaRP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CROSS-BORDER THREATS</a:t>
            </a:r>
            <a:endParaRPr lang="hu-HU" sz="4000" b="1" dirty="0">
              <a:latin typeface="Arial Black" pitchFamily="34" charset="0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9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5" name="Téglalap 14"/>
          <p:cNvSpPr/>
          <p:nvPr/>
        </p:nvSpPr>
        <p:spPr>
          <a:xfrm>
            <a:off x="1763688" y="1268760"/>
            <a:ext cx="4608512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2987824" y="1916832"/>
            <a:ext cx="1935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RESOURCES</a:t>
            </a:r>
            <a:endParaRPr lang="hu-HU" sz="2800" b="1" dirty="0"/>
          </a:p>
        </p:txBody>
      </p:sp>
      <p:sp>
        <p:nvSpPr>
          <p:cNvPr id="17" name="Téglalap 16"/>
          <p:cNvSpPr/>
          <p:nvPr/>
        </p:nvSpPr>
        <p:spPr>
          <a:xfrm>
            <a:off x="1763688" y="4725144"/>
            <a:ext cx="475252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2195736" y="5373216"/>
            <a:ext cx="3920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ACTION (DEVELOPMENT)</a:t>
            </a:r>
            <a:endParaRPr lang="hu-HU" sz="2800" b="1" dirty="0"/>
          </a:p>
        </p:txBody>
      </p:sp>
      <p:sp>
        <p:nvSpPr>
          <p:cNvPr id="19" name="Lefelé nyíl 18"/>
          <p:cNvSpPr/>
          <p:nvPr/>
        </p:nvSpPr>
        <p:spPr>
          <a:xfrm>
            <a:off x="2339752" y="2996952"/>
            <a:ext cx="93610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felé nyíl 19"/>
          <p:cNvSpPr/>
          <p:nvPr/>
        </p:nvSpPr>
        <p:spPr>
          <a:xfrm rot="10800000">
            <a:off x="4860032" y="3645024"/>
            <a:ext cx="648072" cy="1080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6084168" y="3212976"/>
            <a:ext cx="277761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3600" b="1" dirty="0" smtClean="0"/>
              <a:t>NON</a:t>
            </a:r>
          </a:p>
          <a:p>
            <a:pPr algn="ctr"/>
            <a:r>
              <a:rPr lang="hu-HU" sz="3600" b="1" dirty="0" smtClean="0"/>
              <a:t>SUSTAINABLE</a:t>
            </a:r>
            <a:endParaRPr lang="hu-H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5" name="Téglalap 14"/>
          <p:cNvSpPr/>
          <p:nvPr/>
        </p:nvSpPr>
        <p:spPr>
          <a:xfrm>
            <a:off x="1763688" y="1268760"/>
            <a:ext cx="4608512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2987824" y="1916832"/>
            <a:ext cx="1935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RESOURCES</a:t>
            </a:r>
            <a:endParaRPr lang="hu-HU" sz="2800" b="1" dirty="0"/>
          </a:p>
        </p:txBody>
      </p:sp>
      <p:sp>
        <p:nvSpPr>
          <p:cNvPr id="17" name="Téglalap 16"/>
          <p:cNvSpPr/>
          <p:nvPr/>
        </p:nvSpPr>
        <p:spPr>
          <a:xfrm>
            <a:off x="1763688" y="4725144"/>
            <a:ext cx="475252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2195736" y="5373216"/>
            <a:ext cx="3920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ACTION (DEVELOPMENT)</a:t>
            </a:r>
            <a:endParaRPr lang="hu-HU" sz="2800" b="1" dirty="0"/>
          </a:p>
        </p:txBody>
      </p:sp>
      <p:sp>
        <p:nvSpPr>
          <p:cNvPr id="19" name="Lefelé nyíl 18"/>
          <p:cNvSpPr/>
          <p:nvPr/>
        </p:nvSpPr>
        <p:spPr>
          <a:xfrm>
            <a:off x="2339752" y="2996952"/>
            <a:ext cx="93610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felé nyíl 19"/>
          <p:cNvSpPr/>
          <p:nvPr/>
        </p:nvSpPr>
        <p:spPr>
          <a:xfrm rot="10800000">
            <a:off x="4860032" y="3645024"/>
            <a:ext cx="648072" cy="1080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6084168" y="3212976"/>
            <a:ext cx="277761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3600" b="1" dirty="0" smtClean="0"/>
              <a:t>NON</a:t>
            </a:r>
          </a:p>
          <a:p>
            <a:pPr algn="ctr"/>
            <a:r>
              <a:rPr lang="hu-HU" sz="3600" b="1" dirty="0" smtClean="0"/>
              <a:t>SUSTAINABLE</a:t>
            </a:r>
            <a:endParaRPr lang="hu-HU" sz="3600" b="1" dirty="0"/>
          </a:p>
        </p:txBody>
      </p:sp>
      <p:cxnSp>
        <p:nvCxnSpPr>
          <p:cNvPr id="23" name="Egyenes összekötő 22"/>
          <p:cNvCxnSpPr/>
          <p:nvPr/>
        </p:nvCxnSpPr>
        <p:spPr>
          <a:xfrm>
            <a:off x="1547664" y="3356992"/>
            <a:ext cx="5616624" cy="295232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V="1">
            <a:off x="1331640" y="3212976"/>
            <a:ext cx="4608512" cy="331236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6146" name="Picture 2" descr="http://asset7.www5.mercedes-benz.com/media/image/master/00_S_63_AMG_1179_5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605" y="2492896"/>
            <a:ext cx="867436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6146" name="Picture 2" descr="http://asset7.www5.mercedes-benz.com/media/image/master/00_S_63_AMG_1179_5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23528" y="3212976"/>
            <a:ext cx="2130546" cy="1008112"/>
          </a:xfrm>
          <a:prstGeom prst="rect">
            <a:avLst/>
          </a:prstGeom>
          <a:noFill/>
        </p:spPr>
      </p:pic>
      <p:pic>
        <p:nvPicPr>
          <p:cNvPr id="36870" name="Picture 6" descr="https://encrypted-tbn1.gstatic.com/images?q=tbn:ANd9GcSUSXFzj9oTxnF5bN9PoumgvM2fMrkTwVqjWwT-Fje52dxZ4tlJ5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692696"/>
            <a:ext cx="439989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6146" name="Picture 2" descr="http://asset7.www5.mercedes-benz.com/media/image/master/00_S_63_AMG_1179_5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23528" y="3212976"/>
            <a:ext cx="2130546" cy="1008112"/>
          </a:xfrm>
          <a:prstGeom prst="rect">
            <a:avLst/>
          </a:prstGeom>
          <a:noFill/>
        </p:spPr>
      </p:pic>
      <p:pic>
        <p:nvPicPr>
          <p:cNvPr id="36868" name="Picture 4" descr="https://encrypted-tbn3.gstatic.com/images?q=tbn:ANd9GcSkN10TfjDBUZrK2Df0sUkjqOJ8o2lvnmZManrrC689tfQdczNMX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99" y="3861049"/>
            <a:ext cx="4357073" cy="2888930"/>
          </a:xfrm>
          <a:prstGeom prst="rect">
            <a:avLst/>
          </a:prstGeom>
          <a:noFill/>
        </p:spPr>
      </p:pic>
      <p:pic>
        <p:nvPicPr>
          <p:cNvPr id="36870" name="Picture 6" descr="https://encrypted-tbn1.gstatic.com/images?q=tbn:ANd9GcSUSXFzj9oTxnF5bN9PoumgvM2fMrkTwVqjWwT-Fje52dxZ4tlJ5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692696"/>
            <a:ext cx="439989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6146" name="Picture 2" descr="http://asset7.www5.mercedes-benz.com/media/image/master/00_S_63_AMG_1179_5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23528" y="3212976"/>
            <a:ext cx="2130546" cy="1008112"/>
          </a:xfrm>
          <a:prstGeom prst="rect">
            <a:avLst/>
          </a:prstGeom>
          <a:noFill/>
        </p:spPr>
      </p:pic>
      <p:pic>
        <p:nvPicPr>
          <p:cNvPr id="36868" name="Picture 4" descr="https://encrypted-tbn3.gstatic.com/images?q=tbn:ANd9GcSkN10TfjDBUZrK2Df0sUkjqOJ8o2lvnmZManrrC689tfQdczNMX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799" y="3861049"/>
            <a:ext cx="4357073" cy="2888930"/>
          </a:xfrm>
          <a:prstGeom prst="rect">
            <a:avLst/>
          </a:prstGeom>
          <a:noFill/>
        </p:spPr>
      </p:pic>
      <p:pic>
        <p:nvPicPr>
          <p:cNvPr id="36870" name="Picture 6" descr="https://encrypted-tbn1.gstatic.com/images?q=tbn:ANd9GcSUSXFzj9oTxnF5bN9PoumgvM2fMrkTwVqjWwT-Fje52dxZ4tlJ5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692696"/>
            <a:ext cx="4399895" cy="2664296"/>
          </a:xfrm>
          <a:prstGeom prst="rect">
            <a:avLst/>
          </a:prstGeom>
          <a:noFill/>
        </p:spPr>
      </p:pic>
      <p:sp>
        <p:nvSpPr>
          <p:cNvPr id="17" name="Szövegdoboz 16"/>
          <p:cNvSpPr txBox="1"/>
          <p:nvPr/>
        </p:nvSpPr>
        <p:spPr>
          <a:xfrm>
            <a:off x="2699792" y="410081"/>
            <a:ext cx="341952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1300" b="1" dirty="0" smtClean="0">
                <a:latin typeface="Arial Black" pitchFamily="34" charset="0"/>
              </a:rPr>
              <a:t>?</a:t>
            </a:r>
            <a:endParaRPr lang="hu-HU" sz="413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5" name="Ellipszis 4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6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7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8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2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9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4" name="Téglalap 3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1" descr="C:\Users\Béla\Pictures\fp\fpCreek_and_old-growth_forest-Larch_Mounta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241376"/>
            <a:ext cx="7200800" cy="5400600"/>
          </a:xfrm>
          <a:prstGeom prst="rect">
            <a:avLst/>
          </a:prstGeom>
          <a:noFill/>
        </p:spPr>
      </p:pic>
      <p:sp>
        <p:nvSpPr>
          <p:cNvPr id="15" name="Mosolygó arc 14"/>
          <p:cNvSpPr/>
          <p:nvPr/>
        </p:nvSpPr>
        <p:spPr>
          <a:xfrm>
            <a:off x="3419872" y="332656"/>
            <a:ext cx="1656184" cy="165618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7" name="Picture 1" descr="C:\Users\Béla\Pictures\fp\fp-BURNED_CLEAR-.ti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268760"/>
            <a:ext cx="7225662" cy="490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18" descr="http://vafoodbanks.org/wp-content/uploads/2012/06/fresh_foo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9512" y="447916"/>
            <a:ext cx="4492768" cy="2981084"/>
          </a:xfrm>
          <a:prstGeom prst="rect">
            <a:avLst/>
          </a:prstGeom>
          <a:noFill/>
        </p:spPr>
      </p:pic>
      <p:pic>
        <p:nvPicPr>
          <p:cNvPr id="17" name="Picture 1" descr="C:\Users\Béla\Pictures\fp\fp-BURNED_CLEAR-.ti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140968"/>
            <a:ext cx="2239983" cy="1520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18" descr="http://vafoodbanks.org/wp-content/uploads/2012/06/fresh_foo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9512" y="447916"/>
            <a:ext cx="4492768" cy="2981084"/>
          </a:xfrm>
          <a:prstGeom prst="rect">
            <a:avLst/>
          </a:prstGeom>
          <a:noFill/>
        </p:spPr>
      </p:pic>
      <p:pic>
        <p:nvPicPr>
          <p:cNvPr id="17" name="Picture 1" descr="C:\Users\Béla\Pictures\fp\fp-BURNED_CLEAR-.ti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140968"/>
            <a:ext cx="2239983" cy="1520544"/>
          </a:xfrm>
          <a:prstGeom prst="rect">
            <a:avLst/>
          </a:prstGeom>
          <a:noFill/>
        </p:spPr>
      </p:pic>
      <p:pic>
        <p:nvPicPr>
          <p:cNvPr id="18" name="Picture 4" descr="http://upload.wikimedia.org/wikipedia/commons/c/cb/Libya_4985_Tadrart_Acacus_Luca_Galuzzi_200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3669026"/>
            <a:ext cx="4464496" cy="2976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1187624" y="2204864"/>
            <a:ext cx="6984776" cy="313932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6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EUROPEAN PICNIC</a:t>
            </a:r>
          </a:p>
          <a:p>
            <a:pPr algn="ctr"/>
            <a:r>
              <a:rPr lang="hu-HU" sz="66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hu-HU" sz="66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FELSONYEK</a:t>
            </a:r>
            <a:endParaRPr lang="hu-HU" sz="6600" b="1" cap="none" spc="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0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338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14" name="Téglalap 13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18" descr="http://vafoodbanks.org/wp-content/uploads/2012/06/fresh_foo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9512" y="447916"/>
            <a:ext cx="4492768" cy="2981084"/>
          </a:xfrm>
          <a:prstGeom prst="rect">
            <a:avLst/>
          </a:prstGeom>
          <a:noFill/>
        </p:spPr>
      </p:pic>
      <p:pic>
        <p:nvPicPr>
          <p:cNvPr id="17" name="Picture 1" descr="C:\Users\Béla\Pictures\fp\fp-BURNED_CLEAR-.ti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140968"/>
            <a:ext cx="2239983" cy="1520544"/>
          </a:xfrm>
          <a:prstGeom prst="rect">
            <a:avLst/>
          </a:prstGeom>
          <a:noFill/>
        </p:spPr>
      </p:pic>
      <p:pic>
        <p:nvPicPr>
          <p:cNvPr id="18" name="Picture 4" descr="http://upload.wikimedia.org/wikipedia/commons/c/cb/Libya_4985_Tadrart_Acacus_Luca_Galuzzi_200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3669026"/>
            <a:ext cx="4464496" cy="2976331"/>
          </a:xfrm>
          <a:prstGeom prst="rect">
            <a:avLst/>
          </a:prstGeom>
          <a:noFill/>
        </p:spPr>
      </p:pic>
      <p:sp>
        <p:nvSpPr>
          <p:cNvPr id="19" name="Szövegdoboz 18"/>
          <p:cNvSpPr txBox="1"/>
          <p:nvPr/>
        </p:nvSpPr>
        <p:spPr>
          <a:xfrm>
            <a:off x="2699792" y="410081"/>
            <a:ext cx="341952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1300" b="1" dirty="0" smtClean="0">
                <a:latin typeface="Arial Black" pitchFamily="34" charset="0"/>
              </a:rPr>
              <a:t>?</a:t>
            </a:r>
            <a:endParaRPr lang="hu-HU" sz="413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encrypted-tbn2.gstatic.com/images?q=tbn:ANd9GcRbL52WNYRIK1yWD_qaVmLRDuORqp_stuCdi9uX7vkH8L2QVMFZ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7869935" cy="6441925"/>
          </a:xfrm>
          <a:prstGeom prst="rect">
            <a:avLst/>
          </a:prstGeom>
          <a:noFill/>
        </p:spPr>
      </p:pic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4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2699792" y="410081"/>
            <a:ext cx="341952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1300" b="1" dirty="0" smtClean="0">
                <a:latin typeface="Arial Black" pitchFamily="34" charset="0"/>
              </a:rPr>
              <a:t>?</a:t>
            </a:r>
            <a:endParaRPr lang="hu-HU" sz="413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1187624" y="2204864"/>
            <a:ext cx="6984776" cy="313932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6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EUROPEAN PICNIC</a:t>
            </a:r>
          </a:p>
          <a:p>
            <a:pPr algn="ctr"/>
            <a:r>
              <a:rPr lang="hu-HU" sz="66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hu-HU" sz="6600" b="1" cap="none" spc="0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FELSONYEK</a:t>
            </a:r>
            <a:endParaRPr lang="hu-HU" sz="6600" b="1" cap="none" spc="0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" name="Csoportba foglalás 14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5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0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338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14" name="Téglalap 13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755039" y="5877272"/>
            <a:ext cx="774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latin typeface="Arial Black" pitchFamily="34" charset="0"/>
              </a:rPr>
              <a:t>SUPPORTED BY  EU EACEA  „EUROPE FOR CITIZENS”</a:t>
            </a:r>
            <a:endParaRPr lang="hu-HU" sz="2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14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5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0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338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434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13" name="Téglalap 12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4" name="Téglalap 13"/>
          <p:cNvSpPr/>
          <p:nvPr/>
        </p:nvSpPr>
        <p:spPr>
          <a:xfrm>
            <a:off x="442851" y="2276872"/>
            <a:ext cx="79744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SUSTAINABLE</a:t>
            </a:r>
          </a:p>
          <a:p>
            <a:pPr algn="ctr"/>
            <a:r>
              <a:rPr lang="hu-H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DEVELOPMENT</a:t>
            </a:r>
            <a:endParaRPr lang="hu-H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195736" y="5661248"/>
            <a:ext cx="4677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 Black" pitchFamily="34" charset="0"/>
              </a:rPr>
              <a:t>PLENARY  INTRODUCTION</a:t>
            </a:r>
            <a:endParaRPr lang="hu-H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éla\Pictures\fp\ecolfoot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328" y="38864"/>
            <a:ext cx="6373024" cy="6819136"/>
          </a:xfrm>
          <a:prstGeom prst="rect">
            <a:avLst/>
          </a:prstGeom>
          <a:noFill/>
        </p:spPr>
      </p:pic>
      <p:grpSp>
        <p:nvGrpSpPr>
          <p:cNvPr id="3" name="Csoportba foglalás 2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4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6" name="Ellipszis 5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9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3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2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5" name="Téglalap 4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5" name="Ellipszis 4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6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7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8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2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9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4" name="Téglalap 3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2" descr="C:\Users\Béla\Pictures\swa\australian rainfores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420888"/>
            <a:ext cx="7524328" cy="4232435"/>
          </a:xfrm>
          <a:prstGeom prst="rect">
            <a:avLst/>
          </a:prstGeom>
          <a:noFill/>
        </p:spPr>
      </p:pic>
      <p:sp>
        <p:nvSpPr>
          <p:cNvPr id="15" name="Mosolygó arc 14"/>
          <p:cNvSpPr/>
          <p:nvPr/>
        </p:nvSpPr>
        <p:spPr>
          <a:xfrm>
            <a:off x="3419872" y="332656"/>
            <a:ext cx="1656184" cy="165618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5" name="Ellipszis 4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6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7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8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2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9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4" name="Téglalap 3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2" descr="C:\Users\Béla\Pictures\swa\fact-about-water-fact-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771738"/>
            <a:ext cx="7236296" cy="5086262"/>
          </a:xfrm>
          <a:prstGeom prst="rect">
            <a:avLst/>
          </a:prstGeom>
          <a:noFill/>
        </p:spPr>
      </p:pic>
      <p:sp>
        <p:nvSpPr>
          <p:cNvPr id="15" name="Mosolygó arc 14"/>
          <p:cNvSpPr/>
          <p:nvPr/>
        </p:nvSpPr>
        <p:spPr>
          <a:xfrm>
            <a:off x="3419872" y="332656"/>
            <a:ext cx="1656184" cy="165618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236296" y="332656"/>
            <a:ext cx="1656184" cy="1870467"/>
            <a:chOff x="7236296" y="332656"/>
            <a:chExt cx="1656184" cy="1870467"/>
          </a:xfrm>
        </p:grpSpPr>
        <p:grpSp>
          <p:nvGrpSpPr>
            <p:cNvPr id="3" name="Csoportba foglalás 11"/>
            <p:cNvGrpSpPr/>
            <p:nvPr/>
          </p:nvGrpSpPr>
          <p:grpSpPr>
            <a:xfrm>
              <a:off x="7380312" y="332656"/>
              <a:ext cx="1296145" cy="1152128"/>
              <a:chOff x="1475656" y="476672"/>
              <a:chExt cx="6696745" cy="5832648"/>
            </a:xfrm>
          </p:grpSpPr>
          <p:sp>
            <p:nvSpPr>
              <p:cNvPr id="5" name="Ellipszis 4"/>
              <p:cNvSpPr/>
              <p:nvPr/>
            </p:nvSpPr>
            <p:spPr>
              <a:xfrm>
                <a:off x="1979712" y="836712"/>
                <a:ext cx="5616624" cy="547260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6" name="Picture 2" descr="D:\Képek\europa-flag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11960" y="476672"/>
                <a:ext cx="1479510" cy="1224136"/>
              </a:xfrm>
              <a:prstGeom prst="rect">
                <a:avLst/>
              </a:prstGeom>
              <a:noFill/>
            </p:spPr>
          </p:pic>
          <p:pic>
            <p:nvPicPr>
              <p:cNvPr id="7" name="Picture 3" descr="D:\Képek\NYÉKCÍME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2420887"/>
                <a:ext cx="2316131" cy="2524261"/>
              </a:xfrm>
              <a:prstGeom prst="rect">
                <a:avLst/>
              </a:prstGeom>
              <a:noFill/>
            </p:spPr>
          </p:pic>
          <p:grpSp>
            <p:nvGrpSpPr>
              <p:cNvPr id="8" name="Csoportba foglalás 11"/>
              <p:cNvGrpSpPr/>
              <p:nvPr/>
            </p:nvGrpSpPr>
            <p:grpSpPr>
              <a:xfrm>
                <a:off x="5940152" y="5229200"/>
                <a:ext cx="1254281" cy="816091"/>
                <a:chOff x="4469847" y="2828933"/>
                <a:chExt cx="831984" cy="384042"/>
              </a:xfrm>
            </p:grpSpPr>
            <p:pic>
              <p:nvPicPr>
                <p:cNvPr id="12" name="Picture 10" descr="D:\Képek\112px-Flag_of_Hungary_svg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469847" y="2828933"/>
                  <a:ext cx="831984" cy="38404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" name="Picture 11" descr="D:\Képek\71px-Coat_of_Arms_of_Hungary_sv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05897" y="2828933"/>
                  <a:ext cx="147439" cy="28803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9" name="Picture 2" descr=" Csehország zászlaj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76256" y="2060848"/>
                <a:ext cx="1296145" cy="86795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0" name="Picture 4" descr=" Olaszország zászlaj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776" y="5301208"/>
                <a:ext cx="1218374" cy="79208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pic>
            <p:nvPicPr>
              <p:cNvPr id="11" name="Picture 6" descr=" Szlovákia zászlaj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75656" y="2132856"/>
                <a:ext cx="1290383" cy="864096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</p:grpSp>
        <p:sp>
          <p:nvSpPr>
            <p:cNvPr id="4" name="Téglalap 3"/>
            <p:cNvSpPr/>
            <p:nvPr/>
          </p:nvSpPr>
          <p:spPr>
            <a:xfrm>
              <a:off x="7236296" y="1556792"/>
              <a:ext cx="1656184" cy="646331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EUROPEAN PICNIC</a:t>
              </a:r>
            </a:p>
            <a:p>
              <a:pPr algn="ctr"/>
              <a:r>
                <a:rPr lang="hu-HU" sz="1200" b="1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2014</a:t>
              </a:r>
            </a:p>
            <a:p>
              <a:pPr algn="ctr"/>
              <a:r>
                <a:rPr lang="hu-HU" sz="1200" b="1" cap="none" spc="0" dirty="0" smtClean="0">
                  <a:ln w="180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FELSONYEK</a:t>
              </a:r>
              <a:endParaRPr lang="hu-HU" sz="1200" b="1" cap="none" spc="0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2" descr="C:\Users\Béla\Pictures\cc\20131216-hawai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727488"/>
            <a:ext cx="7308304" cy="4972995"/>
          </a:xfrm>
          <a:prstGeom prst="rect">
            <a:avLst/>
          </a:prstGeom>
          <a:noFill/>
        </p:spPr>
      </p:pic>
      <p:sp>
        <p:nvSpPr>
          <p:cNvPr id="15" name="Mosolygó arc 14"/>
          <p:cNvSpPr/>
          <p:nvPr/>
        </p:nvSpPr>
        <p:spPr>
          <a:xfrm>
            <a:off x="3419872" y="332656"/>
            <a:ext cx="1656184" cy="165618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209</Words>
  <Application>Microsoft Office PowerPoint</Application>
  <PresentationFormat>Diavetítés a képernyőre (4:3 oldalarány)</PresentationFormat>
  <Paragraphs>141</Paragraphs>
  <Slides>32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Balogh Béla</dc:creator>
  <cp:lastModifiedBy>Balogh Béla</cp:lastModifiedBy>
  <cp:revision>76</cp:revision>
  <dcterms:created xsi:type="dcterms:W3CDTF">2014-05-20T21:19:16Z</dcterms:created>
  <dcterms:modified xsi:type="dcterms:W3CDTF">2014-06-07T08:34:00Z</dcterms:modified>
</cp:coreProperties>
</file>